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B7181-0E62-4EE3-8B28-FF1A0F800B4E}" type="datetimeFigureOut">
              <a:rPr lang="it-IT" smtClean="0"/>
              <a:t>28/11/2024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C97D6-FD05-4F13-B386-C6E33DC2B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089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B7181-0E62-4EE3-8B28-FF1A0F800B4E}" type="datetimeFigureOut">
              <a:rPr lang="it-IT" smtClean="0"/>
              <a:t>28/11/2024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C97D6-FD05-4F13-B386-C6E33DC2B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9083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B7181-0E62-4EE3-8B28-FF1A0F800B4E}" type="datetimeFigureOut">
              <a:rPr lang="it-IT" smtClean="0"/>
              <a:t>28/11/2024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C97D6-FD05-4F13-B386-C6E33DC2B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7447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B7181-0E62-4EE3-8B28-FF1A0F800B4E}" type="datetimeFigureOut">
              <a:rPr lang="it-IT" smtClean="0"/>
              <a:t>28/11/2024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C97D6-FD05-4F13-B386-C6E33DC2B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9366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B7181-0E62-4EE3-8B28-FF1A0F800B4E}" type="datetimeFigureOut">
              <a:rPr lang="it-IT" smtClean="0"/>
              <a:t>28/11/2024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C97D6-FD05-4F13-B386-C6E33DC2B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9160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B7181-0E62-4EE3-8B28-FF1A0F800B4E}" type="datetimeFigureOut">
              <a:rPr lang="it-IT" smtClean="0"/>
              <a:t>28/11/2024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C97D6-FD05-4F13-B386-C6E33DC2B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9418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B7181-0E62-4EE3-8B28-FF1A0F800B4E}" type="datetimeFigureOut">
              <a:rPr lang="it-IT" smtClean="0"/>
              <a:t>28/11/2024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C97D6-FD05-4F13-B386-C6E33DC2B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2360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B7181-0E62-4EE3-8B28-FF1A0F800B4E}" type="datetimeFigureOut">
              <a:rPr lang="it-IT" smtClean="0"/>
              <a:t>28/11/2024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C97D6-FD05-4F13-B386-C6E33DC2B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301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B7181-0E62-4EE3-8B28-FF1A0F800B4E}" type="datetimeFigureOut">
              <a:rPr lang="it-IT" smtClean="0"/>
              <a:t>28/11/2024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C97D6-FD05-4F13-B386-C6E33DC2B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2314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B7181-0E62-4EE3-8B28-FF1A0F800B4E}" type="datetimeFigureOut">
              <a:rPr lang="it-IT" smtClean="0"/>
              <a:t>28/11/2024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C97D6-FD05-4F13-B386-C6E33DC2B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3474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B7181-0E62-4EE3-8B28-FF1A0F800B4E}" type="datetimeFigureOut">
              <a:rPr lang="it-IT" smtClean="0"/>
              <a:t>28/11/2024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C97D6-FD05-4F13-B386-C6E33DC2B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344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B7181-0E62-4EE3-8B28-FF1A0F800B4E}" type="datetimeFigureOut">
              <a:rPr lang="it-IT" smtClean="0"/>
              <a:t>28/11/2024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C97D6-FD05-4F13-B386-C6E33DC2B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5187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F73B8A6E-670E-C99C-A4DD-D8C79C6161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843" y="643466"/>
            <a:ext cx="10042313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2775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>scamillo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Carlo Garufi</dc:creator>
  <cp:lastModifiedBy>Carlo Garufi</cp:lastModifiedBy>
  <cp:revision>1</cp:revision>
  <dcterms:created xsi:type="dcterms:W3CDTF">2024-11-28T11:29:14Z</dcterms:created>
  <dcterms:modified xsi:type="dcterms:W3CDTF">2024-11-28T11:29:30Z</dcterms:modified>
</cp:coreProperties>
</file>