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89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908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44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36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16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941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36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01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31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4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34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7181-0E62-4EE3-8B28-FF1A0F800B4E}" type="datetimeFigureOut">
              <a:rPr lang="it-IT" smtClean="0"/>
              <a:t>28/11/2024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97D6-FD05-4F13-B386-C6E33DC2B2A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18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F73B8A6E-670E-C99C-A4DD-D8C79C616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43" y="643466"/>
            <a:ext cx="1004231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7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scamillo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Garufi</dc:creator>
  <cp:lastModifiedBy>Carlo Garufi</cp:lastModifiedBy>
  <cp:revision>1</cp:revision>
  <dcterms:created xsi:type="dcterms:W3CDTF">2024-11-28T11:29:14Z</dcterms:created>
  <dcterms:modified xsi:type="dcterms:W3CDTF">2024-11-28T11:29:30Z</dcterms:modified>
</cp:coreProperties>
</file>